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8" r:id="rId2"/>
    <p:sldId id="260" r:id="rId3"/>
    <p:sldId id="261" r:id="rId4"/>
    <p:sldId id="262" r:id="rId5"/>
    <p:sldId id="268" r:id="rId6"/>
    <p:sldId id="265" r:id="rId7"/>
    <p:sldId id="263" r:id="rId8"/>
    <p:sldId id="264" r:id="rId9"/>
    <p:sldId id="266" r:id="rId10"/>
    <p:sldId id="271" r:id="rId11"/>
    <p:sldId id="272" r:id="rId12"/>
    <p:sldId id="269" r:id="rId13"/>
    <p:sldId id="267" r:id="rId14"/>
    <p:sldId id="274" r:id="rId15"/>
    <p:sldId id="273" r:id="rId16"/>
    <p:sldId id="270" r:id="rId17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GARAJASINGAM Senistan" initials="JS" lastIdx="1" clrIdx="0">
    <p:extLst>
      <p:ext uri="{19B8F6BF-5375-455C-9EA6-DF929625EA0E}">
        <p15:presenceInfo xmlns:p15="http://schemas.microsoft.com/office/powerpoint/2012/main" userId="S-1-5-21-284480379-1463103499-3249272784-768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3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9C801BB-FD05-48A6-96CC-BEDE470E66A8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1101F89-C3C8-411F-AC4E-FE0C6D481D1D}" type="datetime1">
              <a:rPr lang="fr-FR" noProof="0" smtClean="0"/>
              <a:t>15/06/2018</a:t>
            </a:fld>
            <a:endParaRPr lang="fr-FR" noProof="0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 smtClean="0"/>
              <a:t>Modifiez les styles du texte du masque</a:t>
            </a:r>
          </a:p>
          <a:p>
            <a:pPr lvl="1" rtl="0"/>
            <a:r>
              <a:rPr lang="fr-FR" noProof="0" dirty="0" smtClean="0"/>
              <a:t>Deuxième niveau</a:t>
            </a:r>
          </a:p>
          <a:p>
            <a:pPr lvl="2" rtl="0"/>
            <a:r>
              <a:rPr lang="fr-FR" noProof="0" dirty="0" smtClean="0"/>
              <a:t>Troisième niveau</a:t>
            </a:r>
          </a:p>
          <a:p>
            <a:pPr lvl="3" rtl="0"/>
            <a:r>
              <a:rPr lang="fr-FR" noProof="0" dirty="0" smtClean="0"/>
              <a:t>Quatrième niveau</a:t>
            </a:r>
          </a:p>
          <a:p>
            <a:pPr lvl="4" rtl="0"/>
            <a:r>
              <a:rPr lang="fr-FR" noProof="0" dirty="0" smtClean="0"/>
              <a:t>Cinquième niveau</a:t>
            </a:r>
            <a:endParaRPr lang="fr-FR" noProof="0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D491D0-8E1B-49C7-849B-A28568D94497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7608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6411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DK Crayon Crumble" panose="00070001040701010105" pitchFamily="18" charset="0"/>
              </a:defRPr>
            </a:lvl1pPr>
          </a:lstStyle>
          <a:p>
            <a:pPr rtl="0"/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KG What the Teacher Wants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dirty="0" smtClean="0"/>
              <a:t>Modifier le style des sous-titres du masque</a:t>
            </a:r>
            <a:endParaRPr lang="fr-FR" dirty="0"/>
          </a:p>
        </p:txBody>
      </p:sp>
      <p:sp>
        <p:nvSpPr>
          <p:cNvPr id="11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2E10CDAF-1AD9-4357-86EB-7F1AFCEA7DBB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12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13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790402-275E-4D95-8470-23FDF203B813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pic>
        <p:nvPicPr>
          <p:cNvPr id="7" name="Image 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/>
            </a:lvl1pPr>
          </a:lstStyle>
          <a:p>
            <a:fld id="{BE3D0239-ADEC-44BB-A447-1A4970ED178F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 algn="ctr">
              <a:defRPr sz="7200" b="1">
                <a:latin typeface="DK Crayon Crumble" panose="00070001040701010105" pitchFamily="18" charset="0"/>
              </a:defRPr>
            </a:lvl1pPr>
          </a:lstStyle>
          <a:p>
            <a:pPr rtl="0"/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747987"/>
            <a:ext cx="9628632" cy="3986213"/>
          </a:xfrm>
        </p:spPr>
        <p:txBody>
          <a:bodyPr rtlCol="0">
            <a:normAutofit/>
          </a:bodyPr>
          <a:lstStyle>
            <a:lvl1pPr>
              <a:defRPr sz="2800">
                <a:latin typeface="KG What the Teacher Wants" panose="02000000000000000000" pitchFamily="2" charset="0"/>
              </a:defRPr>
            </a:lvl1pPr>
            <a:lvl2pPr>
              <a:defRPr sz="2800">
                <a:latin typeface="KG What the Teacher Wants" panose="02000000000000000000" pitchFamily="2" charset="0"/>
              </a:defRPr>
            </a:lvl2pPr>
            <a:lvl3pPr>
              <a:defRPr sz="2800">
                <a:latin typeface="KG What the Teacher Wants" panose="02000000000000000000" pitchFamily="2" charset="0"/>
              </a:defRPr>
            </a:lvl3pPr>
            <a:lvl4pPr>
              <a:defRPr sz="2800">
                <a:latin typeface="KG What the Teacher Wants" panose="02000000000000000000" pitchFamily="2" charset="0"/>
              </a:defRPr>
            </a:lvl4pPr>
            <a:lvl5pPr>
              <a:defRPr sz="2800">
                <a:latin typeface="KG What the Teacher Wants" panose="02000000000000000000" pitchFamily="2" charset="0"/>
              </a:defRPr>
            </a:lvl5pPr>
          </a:lstStyle>
          <a:p>
            <a:pPr lvl="0" rtl="0"/>
            <a:r>
              <a:rPr lang="fr-FR" dirty="0" smtClean="0"/>
              <a:t>Modifier les styles du texte du masque</a:t>
            </a:r>
          </a:p>
          <a:p>
            <a:pPr lvl="1" rtl="0"/>
            <a:r>
              <a:rPr lang="fr-FR" dirty="0" smtClean="0"/>
              <a:t>Deuxième niveau</a:t>
            </a:r>
          </a:p>
          <a:p>
            <a:pPr lvl="2" rtl="0"/>
            <a:r>
              <a:rPr lang="fr-FR" dirty="0" smtClean="0"/>
              <a:t>Troisième niveau</a:t>
            </a:r>
          </a:p>
          <a:p>
            <a:pPr lvl="3" rtl="0"/>
            <a:r>
              <a:rPr lang="fr-FR" dirty="0" smtClean="0"/>
              <a:t>Quatrième niveau</a:t>
            </a:r>
          </a:p>
          <a:p>
            <a:pPr lvl="4" rtl="0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KG What the Teacher Wants" panose="02000000000000000000" pitchFamily="2" charset="0"/>
              </a:defRPr>
            </a:lvl1pPr>
          </a:lstStyle>
          <a:p>
            <a:fld id="{25643343-4D77-49D7-B96E-74F1066321F5}" type="datetime1">
              <a:rPr lang="fr-FR" smtClean="0"/>
              <a:pPr/>
              <a:t>15/06/2018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KG What the Teacher Wants" panose="02000000000000000000" pitchFamily="2" charset="0"/>
              </a:defRPr>
            </a:lvl1pPr>
          </a:lstStyle>
          <a:p>
            <a:fld id="{BD266BE7-899D-4075-917F-DBDE33B6B692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03" y="282676"/>
            <a:ext cx="754084" cy="109563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865" y="257968"/>
            <a:ext cx="629255" cy="109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-tête de section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80160" y="1246689"/>
            <a:ext cx="9628632" cy="4416174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 1"/>
          <p:cNvSpPr>
            <a:spLocks noGrp="1"/>
          </p:cNvSpPr>
          <p:nvPr>
            <p:ph type="title"/>
          </p:nvPr>
        </p:nvSpPr>
        <p:spPr bwMode="black">
          <a:xfrm>
            <a:off x="1475873" y="1622567"/>
            <a:ext cx="9288379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DK Crayon Crumble" panose="00070001040701010105" pitchFamily="18" charset="0"/>
              </a:defRPr>
            </a:lvl1pPr>
          </a:lstStyle>
          <a:p>
            <a:pPr rtl="0"/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90A1C9A8-0865-4B80-B192-D03224E5758B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43E838-7B78-4A07-A33E-6FFC87A2A9DA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C13938D-9135-4C2F-89A6-913B30F8A0D2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CA4AD1-A0F3-44EA-BD03-76C7531F461C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3D0071-BCA5-4135-97DC-C7A03E888AE2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4" name="Espace réservé du texte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</p:txBody>
      </p:sp>
      <p:sp>
        <p:nvSpPr>
          <p:cNvPr id="3" name="Espace réservé du contenu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  <a:p>
            <a:pPr lvl="1" rtl="0"/>
            <a:r>
              <a:rPr lang="fr-FR" smtClean="0"/>
              <a:t>Deuxième niveau</a:t>
            </a:r>
          </a:p>
          <a:p>
            <a:pPr lvl="2" rtl="0"/>
            <a:r>
              <a:rPr lang="fr-FR" smtClean="0"/>
              <a:t>Troisième niveau</a:t>
            </a:r>
          </a:p>
          <a:p>
            <a:pPr lvl="3" rtl="0"/>
            <a:r>
              <a:rPr lang="fr-FR" smtClean="0"/>
              <a:t>Quatrième niveau</a:t>
            </a:r>
          </a:p>
          <a:p>
            <a:pPr lvl="4" rtl="0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9942F4-4D6B-495F-A805-4AD0AAA8C830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smtClean="0"/>
              <a:t>Modifier les styles du texte du masque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smtClean="0"/>
              <a:t>Cliquez sur l'icône pour ajouter une image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C9D4A8-3BA3-4BEA-A5DB-E11BF001DAE9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 8"/>
          <p:cNvSpPr/>
          <p:nvPr/>
        </p:nvSpPr>
        <p:spPr>
          <a:xfrm>
            <a:off x="0" y="1484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111212"/>
            <a:ext cx="12188952" cy="1371257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black">
          <a:xfrm>
            <a:off x="1280160" y="120355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dirty="0" smtClean="0"/>
              <a:t>Modifiez les styles du texte du masque</a:t>
            </a:r>
          </a:p>
          <a:p>
            <a:pPr lvl="1" rtl="0"/>
            <a:r>
              <a:rPr lang="fr-FR" dirty="0" smtClean="0"/>
              <a:t>Deuxième niveau</a:t>
            </a:r>
          </a:p>
          <a:p>
            <a:pPr lvl="2" rtl="0"/>
            <a:r>
              <a:rPr lang="fr-FR" dirty="0" smtClean="0"/>
              <a:t>Troisième niveau</a:t>
            </a:r>
          </a:p>
          <a:p>
            <a:pPr lvl="3" rtl="0"/>
            <a:r>
              <a:rPr lang="fr-FR" dirty="0" smtClean="0"/>
              <a:t>Quatrième niveau</a:t>
            </a:r>
          </a:p>
          <a:p>
            <a:pPr lvl="4" rtl="0"/>
            <a:r>
              <a:rPr lang="fr-FR" dirty="0" smtClean="0"/>
              <a:t>Cinquième niveau</a:t>
            </a:r>
          </a:p>
          <a:p>
            <a:pPr lvl="5" rtl="0"/>
            <a:r>
              <a:rPr lang="fr-FR" dirty="0" smtClean="0"/>
              <a:t>Sixième</a:t>
            </a:r>
          </a:p>
          <a:p>
            <a:pPr lvl="6" rtl="0"/>
            <a:r>
              <a:rPr lang="fr-FR" dirty="0" smtClean="0"/>
              <a:t>Septième</a:t>
            </a:r>
          </a:p>
          <a:p>
            <a:pPr lvl="7" rtl="0"/>
            <a:r>
              <a:rPr lang="fr-FR" dirty="0" smtClean="0"/>
              <a:t>Huitième</a:t>
            </a:r>
          </a:p>
          <a:p>
            <a:pPr lvl="8" rtl="0"/>
            <a:r>
              <a:rPr lang="fr-FR" dirty="0" smtClean="0"/>
              <a:t>Neuvième</a:t>
            </a:r>
            <a:endParaRPr lang="fr-FR" dirty="0"/>
          </a:p>
        </p:txBody>
      </p:sp>
      <p:sp>
        <p:nvSpPr>
          <p:cNvPr id="10" name="Rectangle 8"/>
          <p:cNvSpPr/>
          <p:nvPr userDrawn="1"/>
        </p:nvSpPr>
        <p:spPr>
          <a:xfrm>
            <a:off x="-1" y="6602931"/>
            <a:ext cx="12215813" cy="2567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1278636" y="6548739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KG What the Teacher Wants" panose="02000000000000000000" pitchFamily="2" charset="0"/>
              </a:defRPr>
            </a:lvl1pPr>
          </a:lstStyle>
          <a:p>
            <a:fld id="{C5AAF76E-50F0-453F-9805-FB43BE6B8301}" type="datetime1">
              <a:rPr lang="fr-FR" smtClean="0"/>
              <a:pPr/>
              <a:t>15/06/2018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250583" y="6492691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938369" y="6552146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KG What the Teacher Wants" panose="02000000000000000000" pitchFamily="2" charset="0"/>
              </a:defRPr>
            </a:lvl1pPr>
          </a:lstStyle>
          <a:p>
            <a:fld id="{BD266BE7-899D-4075-917F-DBDE33B6B69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DK Crayon Crumble" panose="00070001040701010105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KG What the Teacher Wants" panose="02000000000000000000" pitchFamily="2" charset="0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690589" y="2152998"/>
            <a:ext cx="7697847" cy="1579929"/>
          </a:xfrm>
        </p:spPr>
        <p:txBody>
          <a:bodyPr rtlCol="0">
            <a:noAutofit/>
          </a:bodyPr>
          <a:lstStyle/>
          <a:p>
            <a:pPr rtl="0"/>
            <a:r>
              <a:rPr lang="fr-FR" sz="9600" dirty="0" err="1" smtClean="0">
                <a:latin typeface="DK Crayon Crumble" panose="00070001040701010105" pitchFamily="18" charset="0"/>
              </a:rPr>
              <a:t>Student</a:t>
            </a:r>
            <a:r>
              <a:rPr lang="fr-FR" sz="9600" dirty="0" smtClean="0">
                <a:latin typeface="DK Crayon Crumble" panose="00070001040701010105" pitchFamily="18" charset="0"/>
              </a:rPr>
              <a:t> </a:t>
            </a:r>
            <a:r>
              <a:rPr lang="fr-FR" sz="9600" dirty="0" err="1" smtClean="0">
                <a:latin typeface="DK Crayon Crumble" panose="00070001040701010105" pitchFamily="18" charset="0"/>
              </a:rPr>
              <a:t>Invaders</a:t>
            </a:r>
            <a:endParaRPr lang="fr-FR" sz="9600" dirty="0">
              <a:latin typeface="DK Crayon Crumble" panose="00070001040701010105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 smtClean="0">
                <a:latin typeface="KG What the Teacher Wants" panose="02000000000000000000" pitchFamily="2" charset="0"/>
              </a:rPr>
              <a:t>Par Senistan </a:t>
            </a:r>
            <a:r>
              <a:rPr lang="fr-FR" dirty="0" err="1" smtClean="0">
                <a:latin typeface="KG What the Teacher Wants" panose="02000000000000000000" pitchFamily="2" charset="0"/>
              </a:rPr>
              <a:t>Jegarajasingam</a:t>
            </a:r>
            <a:endParaRPr lang="fr-FR" dirty="0" smtClean="0">
              <a:latin typeface="KG What the Teacher Wants" panose="02000000000000000000" pitchFamily="2" charset="0"/>
            </a:endParaRPr>
          </a:p>
          <a:p>
            <a:pPr rtl="0"/>
            <a:r>
              <a:rPr lang="fr-FR" dirty="0" smtClean="0">
                <a:latin typeface="KG What the Teacher Wants" panose="02000000000000000000" pitchFamily="2" charset="0"/>
              </a:rPr>
              <a:t>SI-C4a</a:t>
            </a:r>
            <a:endParaRPr lang="fr-FR" dirty="0">
              <a:latin typeface="KG What the Teacher Wants" panose="02000000000000000000" pitchFamily="2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48" y="4971319"/>
            <a:ext cx="1184099" cy="168748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033" y="4006991"/>
            <a:ext cx="527252" cy="61479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48" y="157410"/>
            <a:ext cx="1184099" cy="162982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072927" y="1393153"/>
            <a:ext cx="831273" cy="379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smtClean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English</a:t>
            </a:r>
            <a:endParaRPr lang="fr-CH" dirty="0">
              <a:ln>
                <a:solidFill>
                  <a:schemeClr val="tx1"/>
                </a:solidFill>
              </a:ln>
              <a:solidFill>
                <a:schemeClr val="bg2"/>
              </a:solidFill>
              <a:latin typeface="KG What the Teacher Want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Objectifs atteints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78635" y="1563854"/>
            <a:ext cx="9628632" cy="498488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fr-CH" sz="2800" dirty="0" smtClean="0"/>
              <a:t>Prise de mot</a:t>
            </a:r>
            <a:endParaRPr lang="fr-CH" sz="2800" dirty="0"/>
          </a:p>
          <a:p>
            <a:pPr>
              <a:lnSpc>
                <a:spcPct val="150000"/>
              </a:lnSpc>
            </a:pPr>
            <a:r>
              <a:rPr lang="fr-CH" sz="2800" dirty="0" smtClean="0"/>
              <a:t>Lancer d’avion</a:t>
            </a:r>
            <a:endParaRPr lang="fr-CH" sz="2800" dirty="0"/>
          </a:p>
          <a:p>
            <a:pPr>
              <a:lnSpc>
                <a:spcPct val="150000"/>
              </a:lnSpc>
            </a:pPr>
            <a:r>
              <a:rPr lang="fr-CH" sz="2800" dirty="0" smtClean="0"/>
              <a:t>Sélection des langues et du vocabulaire</a:t>
            </a:r>
            <a:endParaRPr lang="fr-CH" sz="2800" dirty="0"/>
          </a:p>
          <a:p>
            <a:pPr>
              <a:lnSpc>
                <a:spcPct val="150000"/>
              </a:lnSpc>
            </a:pPr>
            <a:r>
              <a:rPr lang="fr-CH" sz="2800" dirty="0" smtClean="0"/>
              <a:t>Le Web Service</a:t>
            </a:r>
          </a:p>
          <a:p>
            <a:pPr>
              <a:lnSpc>
                <a:spcPct val="150000"/>
              </a:lnSpc>
            </a:pPr>
            <a:r>
              <a:rPr lang="fr-CH" dirty="0" smtClean="0"/>
              <a:t>Le «Game Over» </a:t>
            </a:r>
          </a:p>
          <a:p>
            <a:pPr>
              <a:lnSpc>
                <a:spcPct val="150000"/>
              </a:lnSpc>
            </a:pPr>
            <a:r>
              <a:rPr lang="fr-CH" sz="2800" dirty="0" smtClean="0"/>
              <a:t>Le mouvement des élèves et du prof</a:t>
            </a:r>
            <a:endParaRPr lang="fr-CH" sz="28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15/06/2018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10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530" y="3263441"/>
            <a:ext cx="307657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1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Objectifs non-atteints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dirty="0" smtClean="0"/>
              <a:t>La précision des «hits»</a:t>
            </a:r>
          </a:p>
          <a:p>
            <a:pPr>
              <a:lnSpc>
                <a:spcPct val="150000"/>
              </a:lnSpc>
            </a:pPr>
            <a:r>
              <a:rPr lang="fr-CH" dirty="0" smtClean="0"/>
              <a:t>Le système de score</a:t>
            </a:r>
          </a:p>
          <a:p>
            <a:pPr>
              <a:lnSpc>
                <a:spcPct val="150000"/>
              </a:lnSpc>
            </a:pPr>
            <a:r>
              <a:rPr lang="fr-CH" dirty="0" smtClean="0"/>
              <a:t>Un élève a 3 mots</a:t>
            </a:r>
          </a:p>
          <a:p>
            <a:pPr>
              <a:lnSpc>
                <a:spcPct val="150000"/>
              </a:lnSpc>
            </a:pPr>
            <a:r>
              <a:rPr lang="fr-CH" dirty="0" smtClean="0"/>
              <a:t>Un écran «Victoire»</a:t>
            </a:r>
            <a:endParaRPr lang="fr-CH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15/06/2018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11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852" y="3935480"/>
            <a:ext cx="4411980" cy="220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01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75873" y="1738071"/>
            <a:ext cx="9288379" cy="870375"/>
          </a:xfrm>
        </p:spPr>
        <p:txBody>
          <a:bodyPr/>
          <a:lstStyle/>
          <a:p>
            <a:pPr algn="ctr"/>
            <a:r>
              <a:rPr lang="fr-CH" dirty="0" smtClean="0"/>
              <a:t>Conclusion</a:t>
            </a:r>
            <a:endParaRPr lang="fr-CH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891" y="2356082"/>
            <a:ext cx="2015116" cy="214988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945" y="3243713"/>
            <a:ext cx="1316567" cy="230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92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Points positifs</a:t>
            </a:r>
            <a:endParaRPr lang="fr-CH" dirty="0"/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dirty="0" smtClean="0"/>
              <a:t>Approfondissement de mes connaissances</a:t>
            </a:r>
          </a:p>
          <a:p>
            <a:pPr>
              <a:lnSpc>
                <a:spcPct val="150000"/>
              </a:lnSpc>
            </a:pPr>
            <a:r>
              <a:rPr lang="fr-CH" dirty="0" smtClean="0"/>
              <a:t>Un projet supplémentaire</a:t>
            </a:r>
          </a:p>
          <a:p>
            <a:pPr>
              <a:lnSpc>
                <a:spcPct val="150000"/>
              </a:lnSpc>
            </a:pPr>
            <a:endParaRPr lang="fr-CH" dirty="0" smtClean="0"/>
          </a:p>
          <a:p>
            <a:pPr marL="514350" indent="-514350">
              <a:buFont typeface="+mj-lt"/>
              <a:buAutoNum type="arabicPeriod"/>
            </a:pPr>
            <a:endParaRPr lang="fr-CH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C81A0-14EF-4A86-9F95-1DFA9B4D831A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13</a:t>
            </a:fld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3321" y="4361795"/>
            <a:ext cx="1923235" cy="192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03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Points négatifs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dirty="0" smtClean="0"/>
              <a:t>Manque de contenu</a:t>
            </a:r>
          </a:p>
          <a:p>
            <a:pPr>
              <a:lnSpc>
                <a:spcPct val="150000"/>
              </a:lnSpc>
            </a:pPr>
            <a:endParaRPr lang="fr-CH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15/06/2018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14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5861" y="4393637"/>
            <a:ext cx="1922400" cy="19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3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Améliorations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43343-4D77-49D7-B96E-74F1066321F5}" type="datetime1">
              <a:rPr lang="fr-FR" smtClean="0"/>
              <a:pPr/>
              <a:t>15/06/2018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 lang="fr-FR" smtClean="0"/>
              <a:pPr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738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Questions</a:t>
            </a:r>
            <a:endParaRPr lang="fr-CH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850" y="1719679"/>
            <a:ext cx="8097251" cy="458844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0A1C9A8-0865-4B80-B192-D03224E5758B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pPr rtl="0"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8255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/>
          <p:cNvSpPr>
            <a:spLocks noGrp="1"/>
          </p:cNvSpPr>
          <p:nvPr>
            <p:ph type="title"/>
          </p:nvPr>
        </p:nvSpPr>
        <p:spPr>
          <a:xfrm>
            <a:off x="-1524" y="249382"/>
            <a:ext cx="12192000" cy="1197038"/>
          </a:xfrm>
        </p:spPr>
        <p:txBody>
          <a:bodyPr rtlCol="0">
            <a:normAutofit/>
          </a:bodyPr>
          <a:lstStyle/>
          <a:p>
            <a:pPr algn="ctr" rtl="0"/>
            <a:r>
              <a:rPr lang="fr-FR" sz="7200" b="1" dirty="0" smtClean="0">
                <a:latin typeface="DK Crayon Crumble" panose="00070001040701010105" pitchFamily="18" charset="0"/>
              </a:rPr>
              <a:t>Table des matières</a:t>
            </a:r>
            <a:endParaRPr lang="fr-FR" sz="7200" b="1" dirty="0">
              <a:latin typeface="DK Crayon Crumble" panose="00070001040701010105" pitchFamily="18" charset="0"/>
            </a:endParaRPr>
          </a:p>
        </p:txBody>
      </p:sp>
      <p:sp>
        <p:nvSpPr>
          <p:cNvPr id="14" name="Espace réservé du contenu 2"/>
          <p:cNvSpPr>
            <a:spLocks noGrp="1"/>
          </p:cNvSpPr>
          <p:nvPr>
            <p:ph idx="1"/>
          </p:nvPr>
        </p:nvSpPr>
        <p:spPr>
          <a:xfrm>
            <a:off x="1280160" y="2839453"/>
            <a:ext cx="6314958" cy="3644473"/>
          </a:xfrm>
        </p:spPr>
        <p:txBody>
          <a:bodyPr rtlCol="0">
            <a:normAutofit/>
          </a:bodyPr>
          <a:lstStyle/>
          <a:p>
            <a:pPr rtl="0">
              <a:lnSpc>
                <a:spcPct val="150000"/>
              </a:lnSpc>
            </a:pPr>
            <a:r>
              <a:rPr lang="fr-FR" sz="3200" dirty="0" smtClean="0">
                <a:latin typeface="KG What the Teacher Wants" panose="02000000000000000000" pitchFamily="2" charset="0"/>
              </a:rPr>
              <a:t>En quoi consiste le projet?</a:t>
            </a:r>
          </a:p>
          <a:p>
            <a:pPr rtl="0">
              <a:lnSpc>
                <a:spcPct val="150000"/>
              </a:lnSpc>
            </a:pPr>
            <a:r>
              <a:rPr lang="fr-FR" sz="3200" dirty="0" smtClean="0">
                <a:latin typeface="KG What the Teacher Wants" panose="02000000000000000000" pitchFamily="2" charset="0"/>
              </a:rPr>
              <a:t>Explication approfondie du projet</a:t>
            </a:r>
          </a:p>
          <a:p>
            <a:pPr rtl="0">
              <a:lnSpc>
                <a:spcPct val="150000"/>
              </a:lnSpc>
            </a:pPr>
            <a:r>
              <a:rPr lang="fr-FR" sz="3200" dirty="0" smtClean="0">
                <a:latin typeface="KG What the Teacher Wants" panose="02000000000000000000" pitchFamily="2" charset="0"/>
              </a:rPr>
              <a:t>Conclusion</a:t>
            </a:r>
            <a:endParaRPr lang="fr-FR" sz="3200" dirty="0">
              <a:latin typeface="KG What the Teacher Wants" panose="02000000000000000000" pitchFamily="2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2132" y="1631451"/>
            <a:ext cx="1017036" cy="108505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879" y="1909372"/>
            <a:ext cx="1047969" cy="144245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998" y="5257227"/>
            <a:ext cx="860769" cy="12267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576" y="4682110"/>
            <a:ext cx="455612" cy="531261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6194895" y="2953929"/>
            <a:ext cx="939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 err="1" smtClean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Spanish</a:t>
            </a:r>
            <a:endParaRPr lang="fr-CH" dirty="0">
              <a:ln>
                <a:solidFill>
                  <a:schemeClr val="tx1"/>
                </a:solidFill>
              </a:ln>
              <a:solidFill>
                <a:schemeClr val="bg2"/>
              </a:solidFill>
              <a:latin typeface="KG What the Teacher Wants" panose="02000000000000000000" pitchFamily="2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38250-1F83-4A23-91CC-FA87B44C96AF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4.81481E-6 L 0.25 -4.81481E-6 " pathEditMode="relative" rAng="0" ptsTypes="AA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0.25 1.11111E-6 " pathEditMode="relative" rAng="0" ptsTypes="AA">
                                      <p:cBhvr>
                                        <p:cTn id="8" dur="6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75873" y="1622568"/>
            <a:ext cx="9288379" cy="976254"/>
          </a:xfrm>
        </p:spPr>
        <p:txBody>
          <a:bodyPr/>
          <a:lstStyle/>
          <a:p>
            <a:pPr algn="ctr"/>
            <a:r>
              <a:rPr lang="fr-CH" dirty="0" smtClean="0">
                <a:latin typeface="DK Crayon Crumble" panose="00070001040701010105" pitchFamily="18" charset="0"/>
              </a:rPr>
              <a:t>En quoi consiste le projet?</a:t>
            </a:r>
            <a:endParaRPr lang="fr-CH" dirty="0">
              <a:latin typeface="DK Crayon Crumble" panose="00070001040701010105" pitchFamily="18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684" y="2598822"/>
            <a:ext cx="1116755" cy="162256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164" y="4450256"/>
            <a:ext cx="2145726" cy="747388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5341972" y="4467669"/>
            <a:ext cx="1640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3600" dirty="0" smtClean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Anglais</a:t>
            </a:r>
            <a:endParaRPr lang="fr-CH" sz="3600" dirty="0">
              <a:ln>
                <a:solidFill>
                  <a:schemeClr val="tx1"/>
                </a:solidFill>
              </a:ln>
              <a:solidFill>
                <a:schemeClr val="bg2"/>
              </a:solidFill>
              <a:latin typeface="KG What the Teacher Want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1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7200" b="1" dirty="0" smtClean="0"/>
              <a:t>Présentation du projet</a:t>
            </a:r>
            <a:endParaRPr lang="fr-CH" sz="7200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CH" sz="2800" dirty="0" smtClean="0"/>
              <a:t>Jeu mobile développé sur Android</a:t>
            </a:r>
          </a:p>
          <a:p>
            <a:endParaRPr lang="fr-CH" sz="2800" dirty="0"/>
          </a:p>
          <a:p>
            <a:r>
              <a:rPr lang="fr-CH" sz="2800" dirty="0" smtClean="0"/>
              <a:t>Basé sur </a:t>
            </a:r>
            <a:r>
              <a:rPr lang="fr-CH" sz="2800" dirty="0" err="1" smtClean="0"/>
              <a:t>Space</a:t>
            </a:r>
            <a:r>
              <a:rPr lang="fr-CH" sz="2800" dirty="0" smtClean="0"/>
              <a:t> </a:t>
            </a:r>
            <a:r>
              <a:rPr lang="fr-CH" sz="2800" dirty="0" err="1" smtClean="0"/>
              <a:t>Invaders</a:t>
            </a:r>
            <a:endParaRPr lang="fr-CH" sz="2800" dirty="0" smtClean="0"/>
          </a:p>
          <a:p>
            <a:endParaRPr lang="fr-CH" sz="2800" dirty="0" smtClean="0"/>
          </a:p>
          <a:p>
            <a:r>
              <a:rPr lang="fr-CH" sz="2800" dirty="0" smtClean="0"/>
              <a:t>Logiciels utilisés</a:t>
            </a:r>
            <a:endParaRPr lang="fr-CH" sz="2800" dirty="0"/>
          </a:p>
          <a:p>
            <a:endParaRPr lang="fr-CH" sz="2800" dirty="0"/>
          </a:p>
          <a:p>
            <a:r>
              <a:rPr lang="fr-CH" sz="2800" dirty="0" smtClean="0"/>
              <a:t>Particularité du Web Service</a:t>
            </a:r>
          </a:p>
          <a:p>
            <a:endParaRPr lang="fr-CH" dirty="0"/>
          </a:p>
          <a:p>
            <a:endParaRPr lang="fr-CH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784" y="2811951"/>
            <a:ext cx="5961728" cy="3365011"/>
          </a:xfrm>
          <a:prstGeom prst="rect">
            <a:avLst/>
          </a:prstGeom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5918E-FFCF-4962-B96E-B6D6EC939E30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644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Objectifs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fr-CH" sz="2800" dirty="0" smtClean="0"/>
              <a:t>Jeu jouable avec toutes les fonctionnalités</a:t>
            </a:r>
            <a:endParaRPr lang="fr-CH" sz="2800" dirty="0"/>
          </a:p>
          <a:p>
            <a:pPr>
              <a:lnSpc>
                <a:spcPct val="150000"/>
              </a:lnSpc>
            </a:pPr>
            <a:r>
              <a:rPr lang="fr-CH" sz="2800" dirty="0" smtClean="0"/>
              <a:t>Lancer un avion en papier</a:t>
            </a:r>
            <a:endParaRPr lang="fr-CH" sz="2800" dirty="0"/>
          </a:p>
          <a:p>
            <a:pPr>
              <a:lnSpc>
                <a:spcPct val="150000"/>
              </a:lnSpc>
            </a:pPr>
            <a:r>
              <a:rPr lang="fr-CH" sz="2800" dirty="0" smtClean="0"/>
              <a:t>Prise de mot</a:t>
            </a:r>
            <a:endParaRPr lang="fr-CH" sz="2800" dirty="0"/>
          </a:p>
          <a:p>
            <a:pPr>
              <a:lnSpc>
                <a:spcPct val="150000"/>
              </a:lnSpc>
            </a:pPr>
            <a:r>
              <a:rPr lang="fr-CH" sz="2800" dirty="0" smtClean="0"/>
              <a:t>Déplacement des élèves</a:t>
            </a:r>
          </a:p>
          <a:p>
            <a:pPr>
              <a:lnSpc>
                <a:spcPct val="150000"/>
              </a:lnSpc>
            </a:pPr>
            <a:r>
              <a:rPr lang="fr-CH" sz="2800" dirty="0" smtClean="0"/>
              <a:t>Les mots donnés par le Web Service</a:t>
            </a:r>
            <a:endParaRPr lang="fr-CH" sz="28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049" y="2658249"/>
            <a:ext cx="4226562" cy="2377441"/>
          </a:xfrm>
          <a:prstGeom prst="rect">
            <a:avLst/>
          </a:prstGeom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E0A0-8369-4C22-B011-8A02BF23C499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865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Schéma</a:t>
            </a:r>
            <a:endParaRPr lang="fr-CH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454" y="2427943"/>
            <a:ext cx="9712043" cy="316109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1B070-4920-49FB-9B62-54D993E7B83A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8522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Planning</a:t>
            </a:r>
            <a:endParaRPr lang="fr-CH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111" y="1480952"/>
            <a:ext cx="3273333" cy="5067788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778" y="1480192"/>
            <a:ext cx="3319245" cy="5068547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49232" y="3388296"/>
            <a:ext cx="21315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H" sz="4000" dirty="0" smtClean="0">
                <a:latin typeface="KG What the Teacher Wants" panose="02000000000000000000" pitchFamily="2" charset="0"/>
              </a:rPr>
              <a:t>PLANNING</a:t>
            </a:r>
            <a:br>
              <a:rPr lang="fr-CH" sz="4000" dirty="0" smtClean="0">
                <a:latin typeface="KG What the Teacher Wants" panose="02000000000000000000" pitchFamily="2" charset="0"/>
              </a:rPr>
            </a:br>
            <a:r>
              <a:rPr lang="fr-CH" sz="4000" dirty="0" smtClean="0">
                <a:latin typeface="KG What the Teacher Wants" panose="02000000000000000000" pitchFamily="2" charset="0"/>
              </a:rPr>
              <a:t>INITIAL</a:t>
            </a:r>
            <a:endParaRPr lang="fr-CH" sz="4000" dirty="0">
              <a:latin typeface="KG What the Teacher Wants" panose="02000000000000000000" pitchFamily="2" charset="0"/>
            </a:endParaRPr>
          </a:p>
        </p:txBody>
      </p:sp>
      <p:cxnSp>
        <p:nvCxnSpPr>
          <p:cNvPr id="8" name="Connecteur droit avec flèche 7"/>
          <p:cNvCxnSpPr/>
          <p:nvPr/>
        </p:nvCxnSpPr>
        <p:spPr>
          <a:xfrm flipV="1">
            <a:off x="1280160" y="2310064"/>
            <a:ext cx="900618" cy="1077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9785311" y="3387537"/>
            <a:ext cx="224696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H" sz="4000" dirty="0" smtClean="0">
                <a:latin typeface="KG What the Teacher Wants" panose="02000000000000000000" pitchFamily="2" charset="0"/>
              </a:rPr>
              <a:t>PLANNING </a:t>
            </a:r>
          </a:p>
          <a:p>
            <a:pPr algn="ctr"/>
            <a:r>
              <a:rPr lang="fr-CH" sz="4000" dirty="0" smtClean="0">
                <a:latin typeface="KG What the Teacher Wants" panose="02000000000000000000" pitchFamily="2" charset="0"/>
              </a:rPr>
              <a:t>FINAL</a:t>
            </a:r>
            <a:endParaRPr lang="fr-CH" sz="4000" dirty="0">
              <a:latin typeface="KG What the Teacher Wants" panose="02000000000000000000" pitchFamily="2" charset="0"/>
            </a:endParaRPr>
          </a:p>
        </p:txBody>
      </p:sp>
      <p:cxnSp>
        <p:nvCxnSpPr>
          <p:cNvPr id="12" name="Connecteur droit avec flèche 11"/>
          <p:cNvCxnSpPr/>
          <p:nvPr/>
        </p:nvCxnSpPr>
        <p:spPr>
          <a:xfrm flipH="1" flipV="1">
            <a:off x="9788894" y="2310064"/>
            <a:ext cx="787167" cy="1077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C5B47-50ED-46A9-AB3B-0FC9FAC1988E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0213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475873" y="1749567"/>
            <a:ext cx="9288379" cy="828533"/>
          </a:xfrm>
        </p:spPr>
        <p:txBody>
          <a:bodyPr/>
          <a:lstStyle/>
          <a:p>
            <a:pPr algn="ctr"/>
            <a:r>
              <a:rPr lang="fr-CH" dirty="0" smtClean="0"/>
              <a:t>Explication approfondie du projet</a:t>
            </a:r>
            <a:endParaRPr lang="fr-CH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282" y="2995648"/>
            <a:ext cx="1703835" cy="2345203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892650" y="4742987"/>
            <a:ext cx="1203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dirty="0" smtClean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English</a:t>
            </a:r>
            <a:endParaRPr lang="fr-CH" sz="2800" dirty="0">
              <a:ln>
                <a:solidFill>
                  <a:schemeClr val="tx1"/>
                </a:solidFill>
              </a:ln>
              <a:solidFill>
                <a:schemeClr val="bg2"/>
              </a:solidFill>
              <a:latin typeface="KG What the Teacher Wants" panose="02000000000000000000" pitchFamily="2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087" y="4801927"/>
            <a:ext cx="608445" cy="709469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438" y="2995648"/>
            <a:ext cx="1703835" cy="2345203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7029806" y="4742987"/>
            <a:ext cx="1203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dirty="0" smtClean="0">
                <a:ln>
                  <a:solidFill>
                    <a:schemeClr val="tx1"/>
                  </a:solidFill>
                </a:ln>
                <a:solidFill>
                  <a:schemeClr val="bg2"/>
                </a:solidFill>
                <a:latin typeface="KG What the Teacher Wants" panose="02000000000000000000" pitchFamily="2" charset="0"/>
              </a:rPr>
              <a:t>French</a:t>
            </a:r>
            <a:endParaRPr lang="fr-CH" sz="2800" dirty="0">
              <a:ln>
                <a:solidFill>
                  <a:schemeClr val="tx1"/>
                </a:solidFill>
              </a:ln>
              <a:solidFill>
                <a:schemeClr val="bg2"/>
              </a:solidFill>
              <a:latin typeface="KG What the Teacher Want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65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85185E-6 L 0.0013 -0.2703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1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Particularités</a:t>
            </a:r>
            <a:endParaRPr lang="fr-CH" dirty="0"/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>
          <a:xfrm>
            <a:off x="1280160" y="1615227"/>
            <a:ext cx="9628632" cy="4933512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50000"/>
              </a:lnSpc>
            </a:pPr>
            <a:r>
              <a:rPr lang="fr-CH" sz="9600" dirty="0" smtClean="0"/>
              <a:t>Ajout du Web Service</a:t>
            </a:r>
          </a:p>
          <a:p>
            <a:pPr lvl="1">
              <a:lnSpc>
                <a:spcPct val="150000"/>
              </a:lnSpc>
            </a:pPr>
            <a:r>
              <a:rPr lang="fr-CH" sz="9600" dirty="0" smtClean="0"/>
              <a:t>Problème</a:t>
            </a:r>
          </a:p>
          <a:p>
            <a:pPr lvl="1">
              <a:lnSpc>
                <a:spcPct val="150000"/>
              </a:lnSpc>
            </a:pPr>
            <a:r>
              <a:rPr lang="fr-CH" sz="9600" dirty="0" smtClean="0"/>
              <a:t>Résolution</a:t>
            </a:r>
          </a:p>
          <a:p>
            <a:pPr>
              <a:lnSpc>
                <a:spcPct val="150000"/>
              </a:lnSpc>
            </a:pPr>
            <a:r>
              <a:rPr lang="fr-CH" sz="9600" dirty="0" smtClean="0"/>
              <a:t>Le chargement des mots et langues</a:t>
            </a:r>
          </a:p>
          <a:p>
            <a:pPr lvl="1">
              <a:lnSpc>
                <a:spcPct val="150000"/>
              </a:lnSpc>
            </a:pPr>
            <a:r>
              <a:rPr lang="fr-CH" sz="9600" dirty="0" smtClean="0"/>
              <a:t>Problème</a:t>
            </a:r>
          </a:p>
          <a:p>
            <a:pPr lvl="1">
              <a:lnSpc>
                <a:spcPct val="150000"/>
              </a:lnSpc>
            </a:pPr>
            <a:r>
              <a:rPr lang="fr-CH" sz="9600" dirty="0" smtClean="0"/>
              <a:t>Résolution</a:t>
            </a:r>
          </a:p>
          <a:p>
            <a:pPr>
              <a:lnSpc>
                <a:spcPct val="150000"/>
              </a:lnSpc>
            </a:pPr>
            <a:r>
              <a:rPr lang="fr-CH" sz="9600" dirty="0" smtClean="0"/>
              <a:t>Bug de texture </a:t>
            </a:r>
          </a:p>
          <a:p>
            <a:pPr lvl="1">
              <a:lnSpc>
                <a:spcPct val="150000"/>
              </a:lnSpc>
            </a:pPr>
            <a:r>
              <a:rPr lang="fr-CH" sz="9600" dirty="0"/>
              <a:t>Problème</a:t>
            </a:r>
          </a:p>
          <a:p>
            <a:pPr lvl="1">
              <a:lnSpc>
                <a:spcPct val="150000"/>
              </a:lnSpc>
            </a:pPr>
            <a:r>
              <a:rPr lang="fr-CH" sz="9600" dirty="0" smtClean="0"/>
              <a:t>Résolution</a:t>
            </a:r>
          </a:p>
          <a:p>
            <a:pPr lvl="1"/>
            <a:endParaRPr lang="fr-CH" dirty="0"/>
          </a:p>
          <a:p>
            <a:endParaRPr lang="fr-CH" dirty="0" smtClean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t="7684" r="5012" b="6421"/>
          <a:stretch/>
        </p:blipFill>
        <p:spPr>
          <a:xfrm>
            <a:off x="8647471" y="3428007"/>
            <a:ext cx="2550694" cy="26166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5BFBD-F475-4C6F-BABB-5495C2587FB4}" type="datetime1">
              <a:rPr lang="fr-FR" smtClean="0"/>
              <a:t>15/06/2018</a:t>
            </a:fld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3587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ujets éducatifs 16 x 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627_TF03462902_TF03462902.potx" id="{A59AF3D5-244B-438E-B80B-8D43B5DC2455}" vid="{17A90BAD-D5E9-44EA-AAAD-F5E2CFCA3A16}"/>
    </a:ext>
  </a:extLst>
</a:theme>
</file>

<file path=ppt/theme/theme2.xml><?xml version="1.0" encoding="utf-8"?>
<a:theme xmlns:a="http://schemas.openxmlformats.org/drawingml/2006/main" name="Thèm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sujets éducatifs, conception « tableau noir » (grand écran)</Template>
  <TotalTime>664</TotalTime>
  <Words>196</Words>
  <Application>Microsoft Office PowerPoint</Application>
  <PresentationFormat>Grand écran</PresentationFormat>
  <Paragraphs>89</Paragraphs>
  <Slides>16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Calibri</vt:lpstr>
      <vt:lpstr>DK Crayon Crumble</vt:lpstr>
      <vt:lpstr>KG What the Teacher Wants</vt:lpstr>
      <vt:lpstr>Wingdings</vt:lpstr>
      <vt:lpstr>Sujets éducatifs 16 x 9</vt:lpstr>
      <vt:lpstr>Student Invaders</vt:lpstr>
      <vt:lpstr>Table des matières</vt:lpstr>
      <vt:lpstr>En quoi consiste le projet?</vt:lpstr>
      <vt:lpstr>Présentation du projet</vt:lpstr>
      <vt:lpstr>Objectifs</vt:lpstr>
      <vt:lpstr>Schéma</vt:lpstr>
      <vt:lpstr>Planning</vt:lpstr>
      <vt:lpstr>Explication approfondie du projet</vt:lpstr>
      <vt:lpstr>Particularités</vt:lpstr>
      <vt:lpstr>Objectifs atteints</vt:lpstr>
      <vt:lpstr>Objectifs non-atteints</vt:lpstr>
      <vt:lpstr>Conclusion</vt:lpstr>
      <vt:lpstr>Points positifs</vt:lpstr>
      <vt:lpstr>Points négatifs</vt:lpstr>
      <vt:lpstr>Améliorations</vt:lpstr>
      <vt:lpstr>Questions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Invaders</dc:title>
  <dc:creator>JEGARAJASINGAM Senistan</dc:creator>
  <cp:lastModifiedBy>JEGARAJASINGAM Senistan</cp:lastModifiedBy>
  <cp:revision>36</cp:revision>
  <dcterms:created xsi:type="dcterms:W3CDTF">2018-06-14T08:17:24Z</dcterms:created>
  <dcterms:modified xsi:type="dcterms:W3CDTF">2018-06-15T13:01:28Z</dcterms:modified>
</cp:coreProperties>
</file>

<file path=docProps/thumbnail.jpeg>
</file>